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8" r:id="rId4"/>
    <p:sldId id="269" r:id="rId5"/>
    <p:sldId id="263" r:id="rId6"/>
    <p:sldId id="267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5976664" cy="48965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23728" y="2967335"/>
            <a:ext cx="65833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  <a:cs typeface="Times New Roman"/>
              </a:rPr>
              <a:t>Волшебница вода»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71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884368" cy="5913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648"/>
            <a:ext cx="19050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содержится вода?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620" y="1268760"/>
            <a:ext cx="3121152" cy="2075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650790"/>
            <a:ext cx="2100064" cy="15704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2966760" cy="24395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24298"/>
            <a:ext cx="3254792" cy="25938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50790"/>
            <a:ext cx="2669644" cy="261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5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8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3251200" cy="2276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69429"/>
            <a:ext cx="3491880" cy="27157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80652"/>
            <a:ext cx="2376264" cy="2492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429000"/>
            <a:ext cx="2664296" cy="17589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789040"/>
            <a:ext cx="2771800" cy="254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1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3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1183" y="2967335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8" cy="61206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31184" y="2967335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7593" y="2967335"/>
            <a:ext cx="6668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71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172</TotalTime>
  <Words>17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Презентация PowerPoint</vt:lpstr>
      <vt:lpstr>Презентация PowerPoint</vt:lpstr>
      <vt:lpstr>Где содержится вода?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SAMSUNG_NP350</dc:creator>
  <cp:lastModifiedBy>RePack by Diakov</cp:lastModifiedBy>
  <cp:revision>25</cp:revision>
  <dcterms:created xsi:type="dcterms:W3CDTF">2016-03-16T18:48:08Z</dcterms:created>
  <dcterms:modified xsi:type="dcterms:W3CDTF">2016-03-18T10:46:33Z</dcterms:modified>
</cp:coreProperties>
</file>